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4" r:id="rId2"/>
    <p:sldId id="259" r:id="rId3"/>
    <p:sldId id="262" r:id="rId4"/>
    <p:sldId id="265" r:id="rId5"/>
    <p:sldId id="279" r:id="rId6"/>
    <p:sldId id="276" r:id="rId7"/>
    <p:sldId id="266" r:id="rId8"/>
    <p:sldId id="269" r:id="rId9"/>
    <p:sldId id="273" r:id="rId10"/>
    <p:sldId id="270" r:id="rId11"/>
    <p:sldId id="272" r:id="rId12"/>
    <p:sldId id="271" r:id="rId13"/>
    <p:sldId id="275" r:id="rId14"/>
    <p:sldId id="267" r:id="rId15"/>
    <p:sldId id="268" r:id="rId16"/>
    <p:sldId id="280" r:id="rId17"/>
    <p:sldId id="281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C2403-3095-449F-B1F9-F7AD1B44ABAF}" type="datetimeFigureOut">
              <a:rPr lang="nl-NL" smtClean="0"/>
              <a:pPr/>
              <a:t>27-6-2018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26D08-F3E9-4C83-BF96-C5E7ECDE7E6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6D08-F3E9-4C83-BF96-C5E7ECDE7E6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Reactivteit</a:t>
            </a:r>
            <a:r>
              <a:rPr lang="nl-NL" baseline="0" dirty="0" smtClean="0"/>
              <a:t>; stuiteren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6D08-F3E9-4C83-BF96-C5E7ECDE7E6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Reactivteit</a:t>
            </a:r>
            <a:r>
              <a:rPr lang="nl-NL" baseline="0" dirty="0" smtClean="0"/>
              <a:t>; </a:t>
            </a:r>
            <a:r>
              <a:rPr lang="nl-NL" baseline="0" dirty="0" smtClean="0"/>
              <a:t>stuiteren / pasfrequentie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6D08-F3E9-4C83-BF96-C5E7ECDE7E6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Reactivteit</a:t>
            </a:r>
            <a:r>
              <a:rPr lang="nl-NL" baseline="0" dirty="0" smtClean="0"/>
              <a:t>; stuiteren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6D08-F3E9-4C83-BF96-C5E7ECDE7E6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Reactivteit</a:t>
            </a:r>
            <a:r>
              <a:rPr lang="nl-NL" baseline="0" dirty="0" smtClean="0"/>
              <a:t>; stuiteren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6D08-F3E9-4C83-BF96-C5E7ECDE7E6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Wisselduurloop</a:t>
            </a:r>
            <a:r>
              <a:rPr lang="nl-NL" baseline="0" dirty="0" smtClean="0"/>
              <a:t> dus geen wedstrijd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6D08-F3E9-4C83-BF96-C5E7ECDE7E6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Trimslimevenement</a:t>
            </a:r>
            <a:r>
              <a:rPr lang="nl-NL" baseline="0" dirty="0" smtClean="0"/>
              <a:t> met de bus 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6D08-F3E9-4C83-BF96-C5E7ECDE7E6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6D08-F3E9-4C83-BF96-C5E7ECDE7E6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Sneller lopen Hoe komen wij straks op terug</a:t>
            </a:r>
            <a:r>
              <a:rPr lang="nl-NL" baseline="0" dirty="0" smtClean="0"/>
              <a:t>; lichter trainen intervallen met pauze en daardoor lijkt het minder zwaar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6D08-F3E9-4C83-BF96-C5E7ECDE7E6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6D08-F3E9-4C83-BF96-C5E7ECDE7E6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Reactivteit</a:t>
            </a:r>
            <a:r>
              <a:rPr lang="nl-NL" baseline="0" dirty="0" smtClean="0"/>
              <a:t>; stuiteren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6D08-F3E9-4C83-BF96-C5E7ECDE7E6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6D08-F3E9-4C83-BF96-C5E7ECDE7E6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6D08-F3E9-4C83-BF96-C5E7ECDE7E6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Reactivteit</a:t>
            </a:r>
            <a:r>
              <a:rPr lang="nl-NL" baseline="0" dirty="0" smtClean="0"/>
              <a:t>; stuiteren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6D08-F3E9-4C83-BF96-C5E7ECDE7E6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Reactivteit</a:t>
            </a:r>
            <a:r>
              <a:rPr lang="nl-NL" baseline="0" dirty="0" smtClean="0"/>
              <a:t>; stuiteren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6D08-F3E9-4C83-BF96-C5E7ECDE7E6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800m</a:t>
            </a:r>
            <a:r>
              <a:rPr lang="nl-NL" baseline="0" dirty="0" smtClean="0"/>
              <a:t> voor de </a:t>
            </a:r>
            <a:r>
              <a:rPr lang="nl-NL" baseline="0" dirty="0" err="1" smtClean="0"/>
              <a:t>C-lopers</a:t>
            </a:r>
            <a:r>
              <a:rPr lang="nl-NL" baseline="0" dirty="0" smtClean="0"/>
              <a:t> bij TS kan iedereen dit wel aan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26D08-F3E9-4C83-BF96-C5E7ECDE7E6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AA83-DB75-41F9-B299-5C4B3B90ADE3}" type="datetimeFigureOut">
              <a:rPr lang="nl-NL" smtClean="0"/>
              <a:pPr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8B82-4F8B-49E3-B77F-26BD5DA30F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AA83-DB75-41F9-B299-5C4B3B90ADE3}" type="datetimeFigureOut">
              <a:rPr lang="nl-NL" smtClean="0"/>
              <a:pPr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8B82-4F8B-49E3-B77F-26BD5DA30F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AA83-DB75-41F9-B299-5C4B3B90ADE3}" type="datetimeFigureOut">
              <a:rPr lang="nl-NL" smtClean="0"/>
              <a:pPr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8B82-4F8B-49E3-B77F-26BD5DA30F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AA83-DB75-41F9-B299-5C4B3B90ADE3}" type="datetimeFigureOut">
              <a:rPr lang="nl-NL" smtClean="0"/>
              <a:pPr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8B82-4F8B-49E3-B77F-26BD5DA30F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AA83-DB75-41F9-B299-5C4B3B90ADE3}" type="datetimeFigureOut">
              <a:rPr lang="nl-NL" smtClean="0"/>
              <a:pPr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8B82-4F8B-49E3-B77F-26BD5DA30F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AA83-DB75-41F9-B299-5C4B3B90ADE3}" type="datetimeFigureOut">
              <a:rPr lang="nl-NL" smtClean="0"/>
              <a:pPr/>
              <a:t>27-6-2018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8B82-4F8B-49E3-B77F-26BD5DA30F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AA83-DB75-41F9-B299-5C4B3B90ADE3}" type="datetimeFigureOut">
              <a:rPr lang="nl-NL" smtClean="0"/>
              <a:pPr/>
              <a:t>27-6-2018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8B82-4F8B-49E3-B77F-26BD5DA30F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AA83-DB75-41F9-B299-5C4B3B90ADE3}" type="datetimeFigureOut">
              <a:rPr lang="nl-NL" smtClean="0"/>
              <a:pPr/>
              <a:t>27-6-2018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8B82-4F8B-49E3-B77F-26BD5DA30F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AA83-DB75-41F9-B299-5C4B3B90ADE3}" type="datetimeFigureOut">
              <a:rPr lang="nl-NL" smtClean="0"/>
              <a:pPr/>
              <a:t>27-6-2018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8B82-4F8B-49E3-B77F-26BD5DA30F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AA83-DB75-41F9-B299-5C4B3B90ADE3}" type="datetimeFigureOut">
              <a:rPr lang="nl-NL" smtClean="0"/>
              <a:pPr/>
              <a:t>27-6-2018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8B82-4F8B-49E3-B77F-26BD5DA30F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1AA83-DB75-41F9-B299-5C4B3B90ADE3}" type="datetimeFigureOut">
              <a:rPr lang="nl-NL" smtClean="0"/>
              <a:pPr/>
              <a:t>27-6-2018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8B82-4F8B-49E3-B77F-26BD5DA30F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1AA83-DB75-41F9-B299-5C4B3B90ADE3}" type="datetimeFigureOut">
              <a:rPr lang="nl-NL" smtClean="0"/>
              <a:pPr/>
              <a:t>27-6-2018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F8B82-4F8B-49E3-B77F-26BD5DA30F0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1152128"/>
          </a:xfrm>
        </p:spPr>
        <p:txBody>
          <a:bodyPr>
            <a:noAutofit/>
          </a:bodyPr>
          <a:lstStyle/>
          <a:p>
            <a:pPr algn="l"/>
            <a:r>
              <a:rPr lang="nl-NL" sz="4800" b="1" dirty="0" smtClean="0"/>
              <a:t>Waarom Souplessemethode: </a:t>
            </a:r>
            <a:endParaRPr lang="nl-NL" sz="4800" b="1" dirty="0" smtClean="0"/>
          </a:p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5656" y="2420888"/>
            <a:ext cx="63367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met elkaar trainen met 	een 	</a:t>
            </a:r>
            <a:r>
              <a:rPr lang="nl-NL" sz="4000" b="1" dirty="0" err="1" smtClean="0"/>
              <a:t>TrimSlim-doel</a:t>
            </a:r>
            <a:endParaRPr lang="nl-NL" sz="4000" b="1" dirty="0" smtClean="0"/>
          </a:p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</a:t>
            </a:r>
            <a:r>
              <a:rPr lang="nl-NL" sz="4000" b="1" dirty="0" smtClean="0"/>
              <a:t>	‘iets’ nieuws </a:t>
            </a:r>
            <a:endParaRPr lang="nl-NL" sz="4000" b="1" dirty="0" smtClean="0"/>
          </a:p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goede </a:t>
            </a:r>
            <a:r>
              <a:rPr lang="nl-NL" sz="4000" b="1" dirty="0" smtClean="0"/>
              <a:t>resultaten mee 	behaald</a:t>
            </a:r>
            <a:endParaRPr lang="nl-NL" sz="4000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1152128"/>
          </a:xfrm>
        </p:spPr>
        <p:txBody>
          <a:bodyPr>
            <a:noAutofit/>
          </a:bodyPr>
          <a:lstStyle/>
          <a:p>
            <a:pPr algn="l"/>
            <a:r>
              <a:rPr lang="nl-NL" sz="4800" b="1" dirty="0" smtClean="0"/>
              <a:t>1000-tjes:</a:t>
            </a:r>
            <a:endParaRPr lang="nl-NL" sz="4800" b="1" dirty="0" smtClean="0"/>
          </a:p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115616" y="2636912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wedstrijdtempo 20 </a:t>
            </a:r>
            <a:r>
              <a:rPr lang="nl-NL" sz="4000" b="1" dirty="0" smtClean="0"/>
              <a:t>km</a:t>
            </a:r>
          </a:p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</a:t>
            </a:r>
            <a:r>
              <a:rPr lang="nl-NL" sz="4000" b="1" dirty="0" smtClean="0"/>
              <a:t>	rust 800 m</a:t>
            </a:r>
            <a:endParaRPr lang="nl-NL" sz="4000" b="1" dirty="0" smtClean="0"/>
          </a:p>
          <a:p>
            <a:pPr lvl="2">
              <a:buFont typeface="Wingdings" pitchFamily="2" charset="2"/>
              <a:buChar char="Ø"/>
            </a:pPr>
            <a:r>
              <a:rPr lang="nl-NL" sz="3200" b="1" dirty="0" smtClean="0"/>
              <a:t> </a:t>
            </a:r>
            <a:r>
              <a:rPr lang="nl-NL" sz="3200" b="1" dirty="0" smtClean="0"/>
              <a:t>50 </a:t>
            </a:r>
            <a:r>
              <a:rPr lang="nl-NL" sz="3200" b="1" dirty="0" smtClean="0"/>
              <a:t>m rust </a:t>
            </a:r>
            <a:r>
              <a:rPr lang="nl-NL" sz="3200" b="1" dirty="0" smtClean="0"/>
              <a:t>700 </a:t>
            </a:r>
            <a:r>
              <a:rPr lang="nl-NL" sz="3200" b="1" dirty="0" smtClean="0"/>
              <a:t>dribbel </a:t>
            </a:r>
          </a:p>
          <a:p>
            <a:pPr lvl="1"/>
            <a:r>
              <a:rPr lang="nl-NL" sz="3200" b="1" dirty="0" smtClean="0"/>
              <a:t>	</a:t>
            </a:r>
            <a:r>
              <a:rPr lang="nl-NL" sz="3200" b="1" dirty="0" smtClean="0"/>
              <a:t>     50 </a:t>
            </a:r>
            <a:r>
              <a:rPr lang="nl-NL" sz="3200" b="1" dirty="0" smtClean="0"/>
              <a:t>m rust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1152128"/>
          </a:xfrm>
        </p:spPr>
        <p:txBody>
          <a:bodyPr>
            <a:noAutofit/>
          </a:bodyPr>
          <a:lstStyle/>
          <a:p>
            <a:pPr algn="l"/>
            <a:r>
              <a:rPr lang="nl-NL" sz="4800" b="1" dirty="0" smtClean="0"/>
              <a:t>Wisselduurloop:</a:t>
            </a:r>
          </a:p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115616" y="2636912"/>
            <a:ext cx="6696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</a:t>
            </a:r>
            <a:r>
              <a:rPr lang="nl-NL" sz="4000" b="1" dirty="0" smtClean="0"/>
              <a:t>10 – 20 km / 30 km 4x</a:t>
            </a:r>
            <a:endParaRPr lang="nl-NL" sz="4000" b="1" dirty="0" smtClean="0"/>
          </a:p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basistempo </a:t>
            </a:r>
            <a:r>
              <a:rPr lang="nl-NL" sz="4000" b="1" dirty="0" smtClean="0"/>
              <a:t>D2</a:t>
            </a:r>
          </a:p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elke km versnelling </a:t>
            </a:r>
          </a:p>
          <a:p>
            <a:pPr lvl="1"/>
            <a:r>
              <a:rPr lang="nl-NL" sz="4000" b="1" dirty="0" smtClean="0"/>
              <a:t>	30 sec D3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1152128"/>
          </a:xfrm>
        </p:spPr>
        <p:txBody>
          <a:bodyPr>
            <a:noAutofit/>
          </a:bodyPr>
          <a:lstStyle/>
          <a:p>
            <a:pPr algn="l"/>
            <a:r>
              <a:rPr lang="nl-NL" sz="4800" b="1" dirty="0" smtClean="0"/>
              <a:t>Ook aandacht voor:</a:t>
            </a:r>
          </a:p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115616" y="2636912"/>
            <a:ext cx="6696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</a:t>
            </a:r>
            <a:r>
              <a:rPr lang="nl-NL" sz="4000" b="1" dirty="0" err="1" smtClean="0"/>
              <a:t>Coretraining</a:t>
            </a:r>
            <a:endParaRPr lang="nl-NL" sz="4000" b="1" dirty="0" smtClean="0"/>
          </a:p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Ademhaling </a:t>
            </a:r>
          </a:p>
          <a:p>
            <a:pPr>
              <a:buFont typeface="Wingdings" pitchFamily="2" charset="2"/>
              <a:buChar char="Ø"/>
            </a:pPr>
            <a:r>
              <a:rPr lang="nl-NL" sz="4000" b="1" dirty="0"/>
              <a:t> </a:t>
            </a:r>
            <a:r>
              <a:rPr lang="nl-NL" sz="4000" b="1" dirty="0" smtClean="0"/>
              <a:t>	Ontspannen loophouding</a:t>
            </a:r>
          </a:p>
          <a:p>
            <a:pPr>
              <a:buFont typeface="Wingdings" pitchFamily="2" charset="2"/>
              <a:buChar char="Ø"/>
            </a:pPr>
            <a:r>
              <a:rPr lang="nl-NL" sz="4000" b="1" dirty="0"/>
              <a:t> </a:t>
            </a:r>
            <a:r>
              <a:rPr lang="nl-NL" sz="4000" b="1" dirty="0" smtClean="0"/>
              <a:t>	Reactiviteit trainen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416824" cy="720080"/>
          </a:xfrm>
        </p:spPr>
        <p:txBody>
          <a:bodyPr>
            <a:noAutofit/>
          </a:bodyPr>
          <a:lstStyle/>
          <a:p>
            <a:pPr algn="l"/>
            <a:r>
              <a:rPr lang="nl-NL" sz="4000" b="1" dirty="0" smtClean="0"/>
              <a:t>Voorbeeld weekschema</a:t>
            </a:r>
            <a:endParaRPr lang="nl-NL" sz="4000" b="1" dirty="0" smtClean="0"/>
          </a:p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graphicFrame>
        <p:nvGraphicFramePr>
          <p:cNvPr id="7" name="Tabel 6"/>
          <p:cNvGraphicFramePr>
            <a:graphicFrameLocks noGrp="1"/>
          </p:cNvGraphicFramePr>
          <p:nvPr/>
        </p:nvGraphicFramePr>
        <p:xfrm>
          <a:off x="1259632" y="2132854"/>
          <a:ext cx="6048672" cy="4633694"/>
        </p:xfrm>
        <a:graphic>
          <a:graphicData uri="http://schemas.openxmlformats.org/drawingml/2006/table">
            <a:tbl>
              <a:tblPr/>
              <a:tblGrid>
                <a:gridCol w="1877174"/>
                <a:gridCol w="4171498"/>
              </a:tblGrid>
              <a:tr h="336038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Week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1-10-2018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maandag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l" fontAlgn="t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dinsdag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x 1000 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woensdag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x 400 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donderdag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x 1000 m + 5 x 100m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vrijdag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38"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zaterdag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rust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nl-NL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zondag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2800" b="0" i="1" u="none" strike="noStrike" dirty="0" err="1">
                          <a:solidFill>
                            <a:srgbClr val="FF0000"/>
                          </a:solidFill>
                          <a:latin typeface="Calibri"/>
                        </a:rPr>
                        <a:t>Wijckloop</a:t>
                      </a:r>
                      <a:r>
                        <a:rPr lang="nl-NL" sz="2800" b="0" i="1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16 km, Wijk aan Zee (niet voluit)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1152128"/>
          </a:xfrm>
        </p:spPr>
        <p:txBody>
          <a:bodyPr>
            <a:noAutofit/>
          </a:bodyPr>
          <a:lstStyle/>
          <a:p>
            <a:pPr algn="l"/>
            <a:r>
              <a:rPr lang="nl-NL" sz="4800" b="1" dirty="0" smtClean="0"/>
              <a:t>Wedstrijden:</a:t>
            </a:r>
          </a:p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043608" y="2564904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26 augustus</a:t>
            </a:r>
          </a:p>
          <a:p>
            <a:pPr lvl="1"/>
            <a:r>
              <a:rPr lang="nl-NL" sz="4000" b="1" dirty="0" smtClean="0"/>
              <a:t>	</a:t>
            </a:r>
            <a:r>
              <a:rPr lang="nl-NL" sz="4000" b="1" dirty="0" err="1" smtClean="0"/>
              <a:t>Royalrun</a:t>
            </a:r>
            <a:r>
              <a:rPr lang="nl-NL" sz="4000" b="1" dirty="0" smtClean="0"/>
              <a:t>, Soestdijk, 10 km</a:t>
            </a:r>
          </a:p>
          <a:p>
            <a:pPr>
              <a:buFont typeface="Wingdings" pitchFamily="2" charset="2"/>
              <a:buChar char="Ø"/>
            </a:pPr>
            <a:r>
              <a:rPr lang="nl-NL" sz="4000" b="1" dirty="0"/>
              <a:t> </a:t>
            </a:r>
            <a:r>
              <a:rPr lang="nl-NL" sz="4000" b="1" dirty="0" smtClean="0"/>
              <a:t>	</a:t>
            </a:r>
            <a:r>
              <a:rPr lang="nl-NL" sz="4000" b="1" dirty="0" smtClean="0"/>
              <a:t>30 </a:t>
            </a:r>
            <a:r>
              <a:rPr lang="nl-NL" sz="4000" b="1" dirty="0" smtClean="0"/>
              <a:t>september</a:t>
            </a:r>
          </a:p>
          <a:p>
            <a:r>
              <a:rPr lang="nl-NL" sz="4000" b="1" dirty="0"/>
              <a:t>	</a:t>
            </a:r>
            <a:r>
              <a:rPr lang="nl-NL" sz="4000" b="1" dirty="0" smtClean="0"/>
              <a:t>30 </a:t>
            </a:r>
            <a:r>
              <a:rPr lang="nl-NL" sz="4000" b="1" dirty="0" smtClean="0"/>
              <a:t>van Almere </a:t>
            </a:r>
          </a:p>
          <a:p>
            <a:r>
              <a:rPr lang="nl-NL" sz="4000" b="1" dirty="0" smtClean="0"/>
              <a:t>	</a:t>
            </a:r>
            <a:endParaRPr lang="nl-NL" sz="4000" b="1" dirty="0"/>
          </a:p>
          <a:p>
            <a:pPr lvl="1"/>
            <a:endParaRPr lang="nl-NL" sz="4000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1152128"/>
          </a:xfrm>
        </p:spPr>
        <p:txBody>
          <a:bodyPr>
            <a:noAutofit/>
          </a:bodyPr>
          <a:lstStyle/>
          <a:p>
            <a:pPr algn="l"/>
            <a:r>
              <a:rPr lang="nl-NL" sz="4800" b="1" dirty="0" smtClean="0"/>
              <a:t>Wedstrijden:</a:t>
            </a:r>
          </a:p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11560" y="2420888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</a:t>
            </a:r>
            <a:r>
              <a:rPr lang="nl-NL" sz="4000" b="1" dirty="0" smtClean="0"/>
              <a:t>7 </a:t>
            </a:r>
            <a:r>
              <a:rPr lang="nl-NL" sz="4000" b="1" dirty="0" smtClean="0"/>
              <a:t>oktober</a:t>
            </a:r>
          </a:p>
          <a:p>
            <a:pPr lvl="1"/>
            <a:r>
              <a:rPr lang="nl-NL" sz="4000" b="1" dirty="0" smtClean="0"/>
              <a:t>	Wijkloop, Wijk aan Zee </a:t>
            </a:r>
          </a:p>
          <a:p>
            <a:pPr lvl="1"/>
            <a:r>
              <a:rPr lang="nl-NL" sz="4000" b="1" dirty="0" smtClean="0"/>
              <a:t>	5, 10,16 km 26 </a:t>
            </a:r>
            <a:r>
              <a:rPr lang="nl-NL" sz="4000" b="1" dirty="0" smtClean="0"/>
              <a:t>augustus</a:t>
            </a:r>
            <a:r>
              <a:rPr lang="nl-NL" sz="4000" b="1" dirty="0" smtClean="0"/>
              <a:t>:</a:t>
            </a:r>
            <a:endParaRPr lang="nl-NL" sz="2800" b="1" dirty="0" smtClean="0"/>
          </a:p>
          <a:p>
            <a:pPr>
              <a:buFont typeface="Wingdings" pitchFamily="2" charset="2"/>
              <a:buChar char="Ø"/>
            </a:pPr>
            <a:r>
              <a:rPr lang="nl-NL" sz="4000" b="1" dirty="0"/>
              <a:t> </a:t>
            </a:r>
            <a:r>
              <a:rPr lang="nl-NL" sz="4000" b="1" dirty="0" smtClean="0"/>
              <a:t>	</a:t>
            </a:r>
            <a:r>
              <a:rPr lang="nl-NL" sz="4000" b="1" dirty="0" smtClean="0"/>
              <a:t>14 oktober</a:t>
            </a:r>
          </a:p>
          <a:p>
            <a:pPr lvl="1"/>
            <a:r>
              <a:rPr lang="nl-NL" sz="4000" b="1" dirty="0" smtClean="0"/>
              <a:t>	wisselduurloop </a:t>
            </a:r>
            <a:r>
              <a:rPr lang="nl-NL" sz="4000" b="1" dirty="0" err="1" smtClean="0"/>
              <a:t>Weesp</a:t>
            </a:r>
            <a:r>
              <a:rPr lang="nl-NL" sz="4000" b="1" dirty="0" smtClean="0"/>
              <a:t> - Almere</a:t>
            </a:r>
            <a:endParaRPr lang="nl-NL" sz="40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1152128"/>
          </a:xfrm>
        </p:spPr>
        <p:txBody>
          <a:bodyPr>
            <a:noAutofit/>
          </a:bodyPr>
          <a:lstStyle/>
          <a:p>
            <a:pPr algn="l"/>
            <a:r>
              <a:rPr lang="nl-NL" sz="4800" b="1" dirty="0" smtClean="0"/>
              <a:t>Wedstrijden:</a:t>
            </a:r>
          </a:p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11560" y="2420888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</a:t>
            </a:r>
            <a:r>
              <a:rPr lang="nl-NL" sz="4000" b="1" dirty="0" smtClean="0"/>
              <a:t>20 oktober</a:t>
            </a:r>
          </a:p>
          <a:p>
            <a:pPr lvl="1"/>
            <a:r>
              <a:rPr lang="nl-NL" sz="4000" b="1" dirty="0" smtClean="0"/>
              <a:t>	</a:t>
            </a:r>
            <a:r>
              <a:rPr lang="nl-NL" sz="4000" b="1" dirty="0" err="1" smtClean="0"/>
              <a:t>Teutolauf</a:t>
            </a:r>
            <a:r>
              <a:rPr lang="nl-NL" sz="4000" b="1" dirty="0" smtClean="0"/>
              <a:t>, bij </a:t>
            </a:r>
            <a:r>
              <a:rPr lang="nl-NL" sz="4000" b="1" dirty="0" err="1" smtClean="0"/>
              <a:t>Osnabruck</a:t>
            </a:r>
            <a:endParaRPr lang="nl-NL" sz="4000" b="1" dirty="0" smtClean="0"/>
          </a:p>
          <a:p>
            <a:pPr lvl="1"/>
            <a:r>
              <a:rPr lang="nl-NL" sz="4000" b="1" dirty="0" smtClean="0"/>
              <a:t>	12,2 of 29 km </a:t>
            </a:r>
            <a:r>
              <a:rPr lang="nl-NL" sz="3200" b="1" dirty="0" smtClean="0"/>
              <a:t>(ook voor wandelaars</a:t>
            </a:r>
            <a:r>
              <a:rPr lang="nl-NL" sz="3200" b="1" dirty="0" smtClean="0"/>
              <a:t>)</a:t>
            </a:r>
            <a:endParaRPr lang="nl-NL" sz="4000" b="1" dirty="0" smtClean="0"/>
          </a:p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</a:t>
            </a:r>
            <a:r>
              <a:rPr lang="nl-NL" sz="4000" b="1" dirty="0" smtClean="0"/>
              <a:t>	21</a:t>
            </a:r>
            <a:r>
              <a:rPr lang="nl-NL" sz="4000" b="1" dirty="0" smtClean="0"/>
              <a:t> oktober</a:t>
            </a:r>
          </a:p>
          <a:p>
            <a:pPr lvl="1"/>
            <a:r>
              <a:rPr lang="nl-NL" sz="4000" b="1" dirty="0" smtClean="0"/>
              <a:t>	Marathon Amsterdam</a:t>
            </a:r>
            <a:endParaRPr lang="nl-NL" sz="4000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1152128"/>
          </a:xfrm>
        </p:spPr>
        <p:txBody>
          <a:bodyPr>
            <a:noAutofit/>
          </a:bodyPr>
          <a:lstStyle/>
          <a:p>
            <a:pPr algn="l"/>
            <a:r>
              <a:rPr lang="nl-NL" sz="4000" b="1" dirty="0" smtClean="0"/>
              <a:t>Zondag 4 november</a:t>
            </a:r>
            <a:r>
              <a:rPr lang="nl-NL" sz="4000" b="1" dirty="0" smtClean="0"/>
              <a:t>:</a:t>
            </a:r>
          </a:p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67544" y="2420888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</a:t>
            </a:r>
            <a:r>
              <a:rPr lang="nl-NL" sz="4000" b="1" dirty="0" smtClean="0"/>
              <a:t> </a:t>
            </a:r>
          </a:p>
          <a:p>
            <a:pPr lvl="2"/>
            <a:endParaRPr lang="nl-NL" sz="4000" b="1" dirty="0" smtClean="0"/>
          </a:p>
          <a:p>
            <a:pPr lvl="1"/>
            <a:r>
              <a:rPr lang="nl-NL" sz="4000" b="1" dirty="0" smtClean="0"/>
              <a:t>	</a:t>
            </a:r>
            <a:endParaRPr lang="nl-NL" sz="4000" b="1" dirty="0" smtClean="0"/>
          </a:p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</a:t>
            </a:r>
            <a:endParaRPr lang="nl-NL" sz="4000" b="1" dirty="0" smtClean="0"/>
          </a:p>
          <a:p>
            <a:r>
              <a:rPr lang="nl-NL" sz="4000" b="1" dirty="0" smtClean="0"/>
              <a:t> </a:t>
            </a:r>
            <a:endParaRPr lang="nl-NL" sz="4000" b="1" dirty="0" smtClean="0"/>
          </a:p>
        </p:txBody>
      </p:sp>
      <p:pic>
        <p:nvPicPr>
          <p:cNvPr id="6" name="Afbeelding 5" descr="logo-berenloo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4149080"/>
            <a:ext cx="4752528" cy="1520809"/>
          </a:xfrm>
          <a:prstGeom prst="rect">
            <a:avLst/>
          </a:prstGeom>
        </p:spPr>
      </p:pic>
      <p:pic>
        <p:nvPicPr>
          <p:cNvPr id="47106" name="Picture 2" descr="https://www.tcsnycmarathon.org/sites/default/files/tcs-marathon-logo_ne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2636912"/>
            <a:ext cx="5760640" cy="1022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1152128"/>
          </a:xfrm>
        </p:spPr>
        <p:txBody>
          <a:bodyPr>
            <a:noAutofit/>
          </a:bodyPr>
          <a:lstStyle/>
          <a:p>
            <a:pPr algn="l"/>
            <a:r>
              <a:rPr lang="nl-NL" sz="4800" b="1" dirty="0" smtClean="0"/>
              <a:t>Wat is de Souplessemethode: </a:t>
            </a:r>
          </a:p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115616" y="2636912"/>
            <a:ext cx="6696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4000" dirty="0" smtClean="0"/>
              <a:t> 	</a:t>
            </a:r>
            <a:r>
              <a:rPr lang="nl-NL" sz="4000" b="1" dirty="0" smtClean="0"/>
              <a:t>s</a:t>
            </a:r>
            <a:r>
              <a:rPr lang="nl-NL" sz="4000" b="1" dirty="0" smtClean="0"/>
              <a:t>neller lopen</a:t>
            </a:r>
            <a:endParaRPr lang="nl-NL" sz="4000" b="1" dirty="0" smtClean="0"/>
          </a:p>
          <a:p>
            <a:pPr>
              <a:buFont typeface="Wingdings" pitchFamily="2" charset="2"/>
              <a:buChar char="Ø"/>
            </a:pPr>
            <a:r>
              <a:rPr lang="nl-NL" sz="4000" b="1" dirty="0"/>
              <a:t> </a:t>
            </a:r>
            <a:r>
              <a:rPr lang="nl-NL" sz="4000" b="1" dirty="0" smtClean="0"/>
              <a:t>	</a:t>
            </a:r>
            <a:r>
              <a:rPr lang="nl-NL" sz="4000" b="1" dirty="0" smtClean="0"/>
              <a:t>schrappen </a:t>
            </a:r>
            <a:r>
              <a:rPr lang="nl-NL" sz="4000" b="1" dirty="0" smtClean="0"/>
              <a:t>(veel) lange 	duurlopen </a:t>
            </a:r>
          </a:p>
          <a:p>
            <a:pPr>
              <a:buFont typeface="Wingdings" pitchFamily="2" charset="2"/>
              <a:buChar char="Ø"/>
            </a:pPr>
            <a:r>
              <a:rPr lang="nl-NL" sz="4000" b="1" dirty="0"/>
              <a:t> </a:t>
            </a:r>
            <a:r>
              <a:rPr lang="nl-NL" sz="4000" b="1" dirty="0" smtClean="0"/>
              <a:t>	</a:t>
            </a:r>
            <a:r>
              <a:rPr lang="nl-NL" sz="4000" b="1" dirty="0" smtClean="0"/>
              <a:t>hoge </a:t>
            </a:r>
            <a:r>
              <a:rPr lang="nl-NL" sz="4000" b="1" dirty="0" smtClean="0"/>
              <a:t>frequentie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1152128"/>
          </a:xfrm>
        </p:spPr>
        <p:txBody>
          <a:bodyPr>
            <a:noAutofit/>
          </a:bodyPr>
          <a:lstStyle/>
          <a:p>
            <a:pPr algn="l"/>
            <a:r>
              <a:rPr lang="nl-NL" sz="4800" b="1" dirty="0" smtClean="0"/>
              <a:t>Ter voorbereiding van: </a:t>
            </a:r>
          </a:p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115616" y="2636912"/>
            <a:ext cx="7344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</a:t>
            </a:r>
            <a:r>
              <a:rPr lang="nl-NL" sz="4000" b="1" dirty="0" smtClean="0"/>
              <a:t>hele </a:t>
            </a:r>
            <a:r>
              <a:rPr lang="nl-NL" sz="4000" b="1" dirty="0" smtClean="0"/>
              <a:t>marathon:</a:t>
            </a:r>
          </a:p>
          <a:p>
            <a:pPr lvl="2">
              <a:buFont typeface="Wingdings" pitchFamily="2" charset="2"/>
              <a:buChar char="Ø"/>
            </a:pPr>
            <a:r>
              <a:rPr lang="nl-NL" sz="4000" b="1" dirty="0" smtClean="0"/>
              <a:t>New York op </a:t>
            </a:r>
            <a:r>
              <a:rPr lang="nl-NL" sz="4000" b="1" dirty="0" smtClean="0"/>
              <a:t>4 </a:t>
            </a:r>
            <a:r>
              <a:rPr lang="nl-NL" sz="4000" b="1" dirty="0" smtClean="0"/>
              <a:t>november</a:t>
            </a:r>
          </a:p>
          <a:p>
            <a:pPr>
              <a:buFont typeface="Wingdings" pitchFamily="2" charset="2"/>
              <a:buChar char="Ø"/>
            </a:pPr>
            <a:r>
              <a:rPr lang="nl-NL" sz="4000" b="1" dirty="0"/>
              <a:t> </a:t>
            </a:r>
            <a:r>
              <a:rPr lang="nl-NL" sz="4000" b="1" dirty="0" smtClean="0"/>
              <a:t>	</a:t>
            </a:r>
            <a:r>
              <a:rPr lang="nl-NL" sz="4000" b="1" dirty="0" smtClean="0"/>
              <a:t>halve </a:t>
            </a:r>
            <a:r>
              <a:rPr lang="nl-NL" sz="4000" b="1" dirty="0" smtClean="0"/>
              <a:t>marathon: </a:t>
            </a:r>
          </a:p>
          <a:p>
            <a:pPr lvl="2">
              <a:buFont typeface="Wingdings" pitchFamily="2" charset="2"/>
              <a:buChar char="Ø"/>
            </a:pPr>
            <a:r>
              <a:rPr lang="nl-NL" sz="4000" b="1" dirty="0" smtClean="0"/>
              <a:t>Berenloop op </a:t>
            </a:r>
            <a:r>
              <a:rPr lang="nl-NL" sz="4000" b="1" dirty="0" smtClean="0"/>
              <a:t>4 </a:t>
            </a:r>
            <a:r>
              <a:rPr lang="nl-NL" sz="4000" b="1" dirty="0" smtClean="0"/>
              <a:t>november</a:t>
            </a:r>
            <a:endParaRPr lang="nl-NL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1152128"/>
          </a:xfrm>
        </p:spPr>
        <p:txBody>
          <a:bodyPr>
            <a:noAutofit/>
          </a:bodyPr>
          <a:lstStyle/>
          <a:p>
            <a:pPr algn="l"/>
            <a:r>
              <a:rPr lang="nl-NL" sz="4800" b="1" dirty="0" smtClean="0"/>
              <a:t>Intervaltrainingen:</a:t>
            </a:r>
          </a:p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115616" y="2636912"/>
            <a:ext cx="6696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100-tjes</a:t>
            </a:r>
          </a:p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200-tjes </a:t>
            </a:r>
          </a:p>
          <a:p>
            <a:pPr>
              <a:buFont typeface="Wingdings" pitchFamily="2" charset="2"/>
              <a:buChar char="Ø"/>
            </a:pPr>
            <a:r>
              <a:rPr lang="nl-NL" sz="4000" b="1" dirty="0"/>
              <a:t> </a:t>
            </a:r>
            <a:r>
              <a:rPr lang="nl-NL" sz="4000" b="1" dirty="0" smtClean="0"/>
              <a:t>	400-tjes</a:t>
            </a:r>
          </a:p>
          <a:p>
            <a:pPr>
              <a:buFont typeface="Wingdings" pitchFamily="2" charset="2"/>
              <a:buChar char="Ø"/>
            </a:pPr>
            <a:r>
              <a:rPr lang="nl-NL" sz="4000" b="1" dirty="0"/>
              <a:t> </a:t>
            </a:r>
            <a:r>
              <a:rPr lang="nl-NL" sz="4000" b="1" dirty="0" smtClean="0"/>
              <a:t>	1000-tjes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1152128"/>
          </a:xfrm>
        </p:spPr>
        <p:txBody>
          <a:bodyPr>
            <a:noAutofit/>
          </a:bodyPr>
          <a:lstStyle/>
          <a:p>
            <a:pPr algn="l"/>
            <a:r>
              <a:rPr lang="nl-NL" sz="4800" b="1" dirty="0" smtClean="0"/>
              <a:t>Snelheid:</a:t>
            </a:r>
            <a:endParaRPr lang="nl-NL" sz="4800" b="1" dirty="0" smtClean="0"/>
          </a:p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115616" y="2636912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</a:t>
            </a:r>
            <a:r>
              <a:rPr lang="nl-NL" sz="4000" b="1" dirty="0" smtClean="0"/>
              <a:t>afhankelijk van je snelste 	10 </a:t>
            </a:r>
            <a:r>
              <a:rPr lang="nl-NL" sz="4000" b="1" dirty="0" err="1" smtClean="0"/>
              <a:t>km-tijd</a:t>
            </a:r>
            <a:endParaRPr lang="nl-NL" sz="4000" b="1" dirty="0" smtClean="0"/>
          </a:p>
          <a:p>
            <a:endParaRPr lang="nl-NL" sz="40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1152128"/>
          </a:xfrm>
        </p:spPr>
        <p:txBody>
          <a:bodyPr>
            <a:noAutofit/>
          </a:bodyPr>
          <a:lstStyle/>
          <a:p>
            <a:pPr algn="l"/>
            <a:r>
              <a:rPr lang="nl-NL" sz="4800" b="1" dirty="0" smtClean="0"/>
              <a:t>Bepalen 10 </a:t>
            </a:r>
            <a:r>
              <a:rPr lang="nl-NL" sz="4800" b="1" dirty="0" err="1" smtClean="0"/>
              <a:t>km-tijd</a:t>
            </a:r>
            <a:r>
              <a:rPr lang="nl-NL" sz="4800" b="1" dirty="0" smtClean="0"/>
              <a:t>:</a:t>
            </a:r>
            <a:endParaRPr lang="nl-NL" sz="4800" b="1" dirty="0" smtClean="0"/>
          </a:p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115616" y="2636912"/>
            <a:ext cx="66967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</a:t>
            </a:r>
            <a:r>
              <a:rPr lang="nl-NL" sz="4000" b="1" dirty="0" smtClean="0"/>
              <a:t>zondag 12 augustus</a:t>
            </a:r>
            <a:endParaRPr lang="nl-NL" sz="4000" b="1" dirty="0" smtClean="0"/>
          </a:p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</a:t>
            </a:r>
            <a:r>
              <a:rPr lang="nl-NL" sz="4000" b="1" dirty="0" smtClean="0"/>
              <a:t>bepaal je eigen 10 </a:t>
            </a:r>
            <a:r>
              <a:rPr lang="nl-NL" sz="4000" b="1" dirty="0" err="1" smtClean="0"/>
              <a:t>km-tijd</a:t>
            </a:r>
            <a:endParaRPr lang="nl-NL" sz="4000" b="1" dirty="0" smtClean="0"/>
          </a:p>
          <a:p>
            <a:pPr>
              <a:buFont typeface="Wingdings" pitchFamily="2" charset="2"/>
              <a:buChar char="Ø"/>
            </a:pPr>
            <a:r>
              <a:rPr lang="nl-NL" sz="4000" b="1" dirty="0"/>
              <a:t> </a:t>
            </a:r>
            <a:r>
              <a:rPr lang="nl-NL" sz="4000" b="1" dirty="0" smtClean="0"/>
              <a:t>	</a:t>
            </a:r>
            <a:r>
              <a:rPr lang="nl-NL" sz="4000" b="1" dirty="0" err="1" smtClean="0"/>
              <a:t>ren-je-rot</a:t>
            </a:r>
            <a:endParaRPr lang="nl-NL" sz="4000" b="1" dirty="0" smtClean="0"/>
          </a:p>
          <a:p>
            <a:pPr>
              <a:buFont typeface="Wingdings" pitchFamily="2" charset="2"/>
              <a:buChar char="Ø"/>
            </a:pPr>
            <a:r>
              <a:rPr lang="nl-NL" sz="4000" b="1" dirty="0"/>
              <a:t> </a:t>
            </a:r>
            <a:r>
              <a:rPr lang="nl-NL" sz="4000" b="1" dirty="0" smtClean="0"/>
              <a:t>	</a:t>
            </a:r>
            <a:r>
              <a:rPr lang="nl-NL" sz="4000" b="1" dirty="0" smtClean="0"/>
              <a:t>winnaar: wie het dichts bij 	de tijd is</a:t>
            </a:r>
            <a:endParaRPr lang="nl-NL" sz="40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1152128"/>
          </a:xfrm>
        </p:spPr>
        <p:txBody>
          <a:bodyPr>
            <a:noAutofit/>
          </a:bodyPr>
          <a:lstStyle/>
          <a:p>
            <a:pPr algn="l"/>
            <a:r>
              <a:rPr lang="nl-NL" sz="4800" b="1" dirty="0" smtClean="0"/>
              <a:t>100-tjes </a:t>
            </a:r>
            <a:endParaRPr lang="nl-NL" sz="4800" b="1" dirty="0" smtClean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115616" y="2636912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</a:t>
            </a:r>
            <a:r>
              <a:rPr lang="nl-NL" sz="4000" b="1" dirty="0" smtClean="0"/>
              <a:t>max. tempo</a:t>
            </a:r>
            <a:endParaRPr lang="nl-NL" sz="4000" b="1" dirty="0" smtClean="0"/>
          </a:p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</a:t>
            </a:r>
            <a:r>
              <a:rPr lang="nl-NL" sz="4000" b="1" dirty="0" smtClean="0"/>
              <a:t>	</a:t>
            </a:r>
            <a:r>
              <a:rPr lang="nl-NL" sz="4000" b="1" dirty="0" smtClean="0"/>
              <a:t>na </a:t>
            </a:r>
            <a:r>
              <a:rPr lang="nl-NL" sz="4000" b="1" dirty="0" smtClean="0"/>
              <a:t>afloop van de 		</a:t>
            </a:r>
          </a:p>
          <a:p>
            <a:pPr lvl="2">
              <a:buFont typeface="Wingdings" pitchFamily="2" charset="2"/>
              <a:buChar char="Ø"/>
            </a:pPr>
            <a:r>
              <a:rPr lang="nl-NL" sz="4000" b="1" dirty="0" smtClean="0"/>
              <a:t>h</a:t>
            </a:r>
            <a:r>
              <a:rPr lang="nl-NL" sz="4000" b="1" dirty="0" smtClean="0"/>
              <a:t>oofdtraining</a:t>
            </a:r>
            <a:endParaRPr lang="nl-NL" sz="4000" b="1" dirty="0" smtClean="0"/>
          </a:p>
          <a:p>
            <a:pPr lvl="2">
              <a:buFont typeface="Wingdings" pitchFamily="2" charset="2"/>
              <a:buChar char="Ø"/>
            </a:pPr>
            <a:r>
              <a:rPr lang="nl-NL" sz="4000" b="1" dirty="0" smtClean="0"/>
              <a:t> </a:t>
            </a:r>
            <a:r>
              <a:rPr lang="nl-NL" sz="4000" b="1" dirty="0" smtClean="0"/>
              <a:t>wisselduurloop</a:t>
            </a:r>
            <a:endParaRPr lang="nl-NL" sz="4000" b="1" dirty="0" smtClean="0"/>
          </a:p>
          <a:p>
            <a:pPr>
              <a:buFont typeface="Wingdings" pitchFamily="2" charset="2"/>
              <a:buChar char="Ø"/>
            </a:pPr>
            <a:r>
              <a:rPr lang="nl-NL" sz="4000" b="1" dirty="0"/>
              <a:t> </a:t>
            </a:r>
            <a:r>
              <a:rPr lang="nl-NL" sz="4000" b="1" dirty="0" smtClean="0"/>
              <a:t>	</a:t>
            </a:r>
            <a:r>
              <a:rPr lang="nl-NL" sz="4000" b="1" dirty="0" smtClean="0"/>
              <a:t>als </a:t>
            </a:r>
            <a:r>
              <a:rPr lang="nl-NL" sz="4000" b="1" dirty="0" smtClean="0"/>
              <a:t>hoofdtraining</a:t>
            </a:r>
          </a:p>
          <a:p>
            <a:endParaRPr lang="nl-NL" sz="40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1152128"/>
          </a:xfrm>
        </p:spPr>
        <p:txBody>
          <a:bodyPr>
            <a:noAutofit/>
          </a:bodyPr>
          <a:lstStyle/>
          <a:p>
            <a:pPr algn="l"/>
            <a:r>
              <a:rPr lang="nl-NL" sz="4800" b="1" dirty="0" smtClean="0"/>
              <a:t>200-tjes (200 m):</a:t>
            </a:r>
          </a:p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115616" y="2636912"/>
            <a:ext cx="66967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wedstrijdtempo </a:t>
            </a:r>
            <a:r>
              <a:rPr lang="nl-NL" sz="4000" b="1" dirty="0" smtClean="0"/>
              <a:t>(5 km)</a:t>
            </a:r>
            <a:endParaRPr lang="nl-NL" sz="4000" b="1" dirty="0" smtClean="0"/>
          </a:p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rust 200 m </a:t>
            </a:r>
          </a:p>
          <a:p>
            <a:pPr lvl="2">
              <a:buFont typeface="Wingdings" pitchFamily="2" charset="2"/>
              <a:buChar char="Ø"/>
            </a:pPr>
            <a:r>
              <a:rPr lang="nl-NL" sz="4000" b="1" dirty="0" smtClean="0"/>
              <a:t> </a:t>
            </a:r>
            <a:r>
              <a:rPr lang="nl-NL" sz="3200" b="1" dirty="0" smtClean="0"/>
              <a:t>50 m rust; 100 m dribbel; </a:t>
            </a:r>
          </a:p>
          <a:p>
            <a:pPr lvl="3"/>
            <a:r>
              <a:rPr lang="nl-NL" sz="3200" b="1" dirty="0" smtClean="0"/>
              <a:t>50 m rust </a:t>
            </a:r>
          </a:p>
          <a:p>
            <a:endParaRPr lang="nl-NL" sz="40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8208912" cy="1080120"/>
          </a:xfrm>
        </p:spPr>
        <p:txBody>
          <a:bodyPr/>
          <a:lstStyle/>
          <a:p>
            <a:pPr algn="r"/>
            <a:r>
              <a:rPr lang="nl-NL" altLang="nl-NL" b="1" dirty="0" smtClean="0">
                <a:solidFill>
                  <a:srgbClr val="FF0000"/>
                </a:solidFill>
              </a:rPr>
              <a:t>TrimSlim Souplessemethode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1152128"/>
          </a:xfrm>
        </p:spPr>
        <p:txBody>
          <a:bodyPr>
            <a:noAutofit/>
          </a:bodyPr>
          <a:lstStyle/>
          <a:p>
            <a:pPr algn="l"/>
            <a:r>
              <a:rPr lang="nl-NL" sz="4800" b="1" dirty="0" smtClean="0"/>
              <a:t>400-tjes (400 m):</a:t>
            </a:r>
          </a:p>
          <a:p>
            <a:endParaRPr lang="nl-NL" dirty="0" smtClean="0"/>
          </a:p>
        </p:txBody>
      </p:sp>
      <p:pic>
        <p:nvPicPr>
          <p:cNvPr id="4" name="Afbeelding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1560" y="260648"/>
            <a:ext cx="1080120" cy="93610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115616" y="2636912"/>
            <a:ext cx="669674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wedstrijdtempo </a:t>
            </a:r>
            <a:r>
              <a:rPr lang="nl-NL" sz="4000" b="1" dirty="0" smtClean="0"/>
              <a:t>(10 km)</a:t>
            </a:r>
            <a:endParaRPr lang="nl-NL" sz="4000" b="1" dirty="0" smtClean="0"/>
          </a:p>
          <a:p>
            <a:pPr>
              <a:buFont typeface="Wingdings" pitchFamily="2" charset="2"/>
              <a:buChar char="Ø"/>
            </a:pPr>
            <a:r>
              <a:rPr lang="nl-NL" sz="4000" b="1" dirty="0" smtClean="0"/>
              <a:t> 	rust </a:t>
            </a:r>
            <a:r>
              <a:rPr lang="nl-NL" sz="4000" b="1" dirty="0" smtClean="0"/>
              <a:t>400 </a:t>
            </a:r>
            <a:r>
              <a:rPr lang="nl-NL" sz="4000" b="1" dirty="0" smtClean="0"/>
              <a:t>m </a:t>
            </a:r>
          </a:p>
          <a:p>
            <a:pPr lvl="2">
              <a:buFont typeface="Wingdings" pitchFamily="2" charset="2"/>
              <a:buChar char="Ø"/>
            </a:pPr>
            <a:r>
              <a:rPr lang="nl-NL" sz="3200" b="1" dirty="0" smtClean="0"/>
              <a:t> 50 m rust; </a:t>
            </a:r>
            <a:r>
              <a:rPr lang="nl-NL" sz="3200" b="1" dirty="0" smtClean="0"/>
              <a:t>300 </a:t>
            </a:r>
            <a:r>
              <a:rPr lang="nl-NL" sz="3200" b="1" dirty="0" smtClean="0"/>
              <a:t>m dribbel; </a:t>
            </a:r>
          </a:p>
          <a:p>
            <a:pPr lvl="3"/>
            <a:r>
              <a:rPr lang="nl-NL" sz="3200" b="1" dirty="0" smtClean="0"/>
              <a:t>50 m rust </a:t>
            </a:r>
          </a:p>
          <a:p>
            <a:endParaRPr lang="nl-NL" sz="40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220</Words>
  <Application>Microsoft Office PowerPoint</Application>
  <PresentationFormat>Diavoorstelling (4:3)</PresentationFormat>
  <Paragraphs>141</Paragraphs>
  <Slides>17</Slides>
  <Notes>16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Office-thema</vt:lpstr>
      <vt:lpstr>TrimSlim Souplessemethode</vt:lpstr>
      <vt:lpstr>TrimSlim Souplessemethode</vt:lpstr>
      <vt:lpstr>TrimSlim Souplessemethode</vt:lpstr>
      <vt:lpstr>TrimSlim Souplessemethode</vt:lpstr>
      <vt:lpstr>TrimSlim Souplessemethode</vt:lpstr>
      <vt:lpstr>TrimSlim Souplessemethode</vt:lpstr>
      <vt:lpstr>TrimSlim Souplessemethode</vt:lpstr>
      <vt:lpstr>TrimSlim Souplessemethode</vt:lpstr>
      <vt:lpstr>TrimSlim Souplessemethode</vt:lpstr>
      <vt:lpstr>TrimSlim Souplessemethode</vt:lpstr>
      <vt:lpstr>TrimSlim Souplessemethode</vt:lpstr>
      <vt:lpstr>TrimSlim Souplessemethode</vt:lpstr>
      <vt:lpstr>TrimSlim Souplessemethode</vt:lpstr>
      <vt:lpstr>TrimSlim Souplessemethode</vt:lpstr>
      <vt:lpstr>TrimSlim Souplessemethode</vt:lpstr>
      <vt:lpstr>TrimSlim Souplessemethode</vt:lpstr>
      <vt:lpstr>TrimSlim Souplessemethode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TrimSlim Souplessemethode</dc:title>
  <dc:creator>Rietje</dc:creator>
  <cp:lastModifiedBy>Rietje</cp:lastModifiedBy>
  <cp:revision>12</cp:revision>
  <dcterms:created xsi:type="dcterms:W3CDTF">2018-06-23T18:17:49Z</dcterms:created>
  <dcterms:modified xsi:type="dcterms:W3CDTF">2018-06-27T14:41:06Z</dcterms:modified>
</cp:coreProperties>
</file>